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9" r:id="rId6"/>
    <p:sldMasterId id="2147483721" r:id="rId7"/>
    <p:sldMasterId id="2147483733" r:id="rId8"/>
  </p:sldMasterIdLst>
  <p:sldIdLst>
    <p:sldId id="256" r:id="rId9"/>
    <p:sldId id="269" r:id="rId10"/>
    <p:sldId id="270" r:id="rId11"/>
    <p:sldId id="271" r:id="rId12"/>
    <p:sldId id="273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72" r:id="rId25"/>
    <p:sldId id="268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565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90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7834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4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11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90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3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53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4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91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3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2141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74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76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16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284810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387997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19464097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396090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023334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2551201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3363227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4743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6498094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8985198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4492423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7352205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87618536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97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3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18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09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2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071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06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06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58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23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4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48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46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157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95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1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6037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51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89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224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49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366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297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9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304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11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48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45898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24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63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06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539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375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77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404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96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88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7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96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768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3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99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893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901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062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795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112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323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8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7561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482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105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089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056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245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80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3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70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869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86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880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7AB1B-397B-49B7-ABC9-AD8EF03AD992}" type="datetimeFigureOut">
              <a:rPr lang="zh-TW" altLang="en-US" smtClean="0"/>
              <a:t>2018/5/9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3246C-EFD3-4397-AE03-5E8BEAA37A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19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6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2018/5/9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919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3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2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B8156-D989-4703-969D-1BED8090D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2B4C2-F1D6-46EA-A79D-BCE0FE2D3A1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1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9AED8-4511-4411-9560-A14BC8B15AE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A5911-9068-49EF-9403-6A982CF7FFE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4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BEB59-D9BB-4D3F-9A0C-12A6B39F62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1D1C0-A3E6-4F96-B209-5EF6800BC9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475187" y="5657671"/>
            <a:ext cx="10294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We are family!!!</a:t>
            </a:r>
            <a:endParaRPr lang="zh-TW" altLang="en-US" sz="7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6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å°ä¸¸å­  çºçº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15" y="915657"/>
            <a:ext cx="9744675" cy="59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463862" y="362607"/>
            <a:ext cx="6022428" cy="2916621"/>
          </a:xfrm>
          <a:prstGeom prst="cloudCallout">
            <a:avLst>
              <a:gd name="adj1" fmla="val -28882"/>
              <a:gd name="adj2" fmla="val 91967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18926304">
            <a:off x="2891132" y="-10335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425559" y="1617233"/>
            <a:ext cx="3610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grandpa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578542" y="712447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08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Elsa Anna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0" y="316246"/>
            <a:ext cx="6607831" cy="65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576539" y="2617075"/>
            <a:ext cx="6615461" cy="2916621"/>
          </a:xfrm>
          <a:prstGeom prst="cloudCallout">
            <a:avLst>
              <a:gd name="adj1" fmla="val -49104"/>
              <a:gd name="adj2" fmla="val -3506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18815587">
            <a:off x="1172692" y="-24614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779171" y="2841266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310956" y="3949262"/>
            <a:ext cx="4349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sister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6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å°ç´å¸½   å¥¶å¥¶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37" y="800099"/>
            <a:ext cx="8448675" cy="60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-692736" y="0"/>
            <a:ext cx="6615461" cy="2916621"/>
          </a:xfrm>
          <a:prstGeom prst="cloudCallout">
            <a:avLst>
              <a:gd name="adj1" fmla="val 47412"/>
              <a:gd name="adj2" fmla="val 6656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977213">
            <a:off x="10034498" y="441202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0997" y="246101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62247" y="1336594"/>
            <a:ext cx="3572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537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ãæµ·æ´å¥ç·£ ç¸ç¸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6" y="1589799"/>
            <a:ext cx="11289002" cy="52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637283" y="131488"/>
            <a:ext cx="6022428" cy="2916621"/>
          </a:xfrm>
          <a:prstGeom prst="cloudCallout">
            <a:avLst>
              <a:gd name="adj1" fmla="val -15793"/>
              <a:gd name="adj2" fmla="val 82778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798759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835463" y="1589798"/>
            <a:ext cx="3278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father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35463" y="306645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95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1" y="583686"/>
            <a:ext cx="8789822" cy="627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0" y="0"/>
            <a:ext cx="5922725" cy="2916621"/>
          </a:xfrm>
          <a:prstGeom prst="cloudCallout">
            <a:avLst>
              <a:gd name="adj1" fmla="val 27980"/>
              <a:gd name="adj2" fmla="val 66021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9623006" y="0"/>
            <a:ext cx="804041" cy="26328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72335" y="20842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21996" y="1316420"/>
            <a:ext cx="3278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brother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71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ãè±æ¨è­   å¥¶å¥¶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99" y="2381135"/>
            <a:ext cx="7490701" cy="44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è±æ¨è­   png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246" y="114300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2775677" y="0"/>
            <a:ext cx="5453923" cy="2916621"/>
          </a:xfrm>
          <a:prstGeom prst="cloudCallout">
            <a:avLst>
              <a:gd name="adj1" fmla="val -56731"/>
              <a:gd name="adj2" fmla="val 42238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向下箭號 6"/>
          <p:cNvSpPr/>
          <p:nvPr/>
        </p:nvSpPr>
        <p:spPr>
          <a:xfrm>
            <a:off x="8692842" y="882405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00755" y="1345515"/>
            <a:ext cx="3573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413126" y="237519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67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ãdora diego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9" y="0"/>
            <a:ext cx="6613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258911" y="157655"/>
            <a:ext cx="6716110" cy="2916621"/>
          </a:xfrm>
          <a:prstGeom prst="cloudCallout">
            <a:avLst>
              <a:gd name="adj1" fmla="val -50622"/>
              <a:gd name="adj2" fmla="val 5683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20051232">
            <a:off x="677917" y="1321218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25646" y="415550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42741" y="1608082"/>
            <a:ext cx="4349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sister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80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44" t="14943" r="48391" b="19770"/>
          <a:stretch/>
        </p:blipFill>
        <p:spPr>
          <a:xfrm>
            <a:off x="0" y="-15767"/>
            <a:ext cx="6873765" cy="68737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8850" t="13334" r="52012" b="15402"/>
          <a:stretch/>
        </p:blipFill>
        <p:spPr>
          <a:xfrm>
            <a:off x="6747641" y="0"/>
            <a:ext cx="5044966" cy="688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935163"/>
            <a:ext cx="121031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本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週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英語作業</a:t>
            </a: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</a:t>
            </a:r>
            <a:r>
              <a:rPr lang="zh-TW" altLang="en-US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聆聽和跟讀</a:t>
            </a:r>
            <a:r>
              <a:rPr lang="zh-TW" altLang="en-US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 </a:t>
            </a:r>
            <a:r>
              <a:rPr lang="en-US" altLang="zh-TW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</a:t>
            </a:r>
            <a:r>
              <a:rPr lang="zh-TW" altLang="en-US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5400" b="1" dirty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</a:t>
            </a:r>
            <a:r>
              <a:rPr lang="en-US" altLang="zh-TW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.</a:t>
            </a:r>
            <a:r>
              <a:rPr lang="zh-TW" altLang="en-US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英語習作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P48~P49</a:t>
            </a:r>
            <a:r>
              <a:rPr lang="zh-TW" altLang="en-US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5400" b="1" dirty="0" smtClean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3.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 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背第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3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課單字。</a:t>
            </a: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b="1" dirty="0" smtClean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026" name="Picture 2" descr="ãsnorlax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029" y="183804"/>
            <a:ext cx="2984991" cy="298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457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uess How Much I Love You - Opening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æ«»æ¡å°ä¸¸å­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41" y="4072974"/>
            <a:ext cx="3166116" cy="331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214289" y="5723560"/>
            <a:ext cx="2099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0000FF"/>
                </a:solidFill>
              </a:rPr>
              <a:t>me</a:t>
            </a:r>
            <a:endParaRPr lang="zh-TW" altLang="en-US" sz="8800" b="1" dirty="0">
              <a:solidFill>
                <a:srgbClr val="0000FF"/>
              </a:solidFill>
            </a:endParaRPr>
          </a:p>
        </p:txBody>
      </p:sp>
      <p:pic>
        <p:nvPicPr>
          <p:cNvPr id="6" name="Picture 2" descr="ãå°ä¸¸å­ç¸ç¸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3" y="536027"/>
            <a:ext cx="1568521" cy="47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ãæ«»æ¡å°ä¸¸å­åª½åª½åå­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r="28302"/>
          <a:stretch/>
        </p:blipFill>
        <p:spPr bwMode="auto">
          <a:xfrm>
            <a:off x="2020725" y="693682"/>
            <a:ext cx="1889243" cy="477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ãæ«»æ¡å°ä¸¸å­çºçº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r="26108"/>
          <a:stretch/>
        </p:blipFill>
        <p:spPr bwMode="auto">
          <a:xfrm>
            <a:off x="7669485" y="693682"/>
            <a:ext cx="2210723" cy="46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ç¸éåç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08" y="860495"/>
            <a:ext cx="1873895" cy="43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ãæ«»æ¡å°ä¸¸å­å§å§ãçåçæå°çµæ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8" t="1862" r="3724"/>
          <a:stretch/>
        </p:blipFill>
        <p:spPr bwMode="auto">
          <a:xfrm>
            <a:off x="5024784" y="0"/>
            <a:ext cx="1836816" cy="41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185411" y="5387014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3340" y="85067"/>
            <a:ext cx="233217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955843" y="2832183"/>
            <a:ext cx="19746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sister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669485" y="5308061"/>
            <a:ext cx="252159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grandpa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506607" y="120528"/>
            <a:ext cx="268539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uess How Much I Love You 繁中字幕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3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7568" y="1268761"/>
            <a:ext cx="7772400" cy="1470025"/>
          </a:xfrm>
        </p:spPr>
        <p:txBody>
          <a:bodyPr>
            <a:noAutofit/>
          </a:bodyPr>
          <a:lstStyle/>
          <a:p>
            <a:r>
              <a:rPr lang="en-US" altLang="zh-TW" sz="9600" dirty="0"/>
              <a:t>I love you </a:t>
            </a:r>
            <a:br>
              <a:rPr lang="en-US" altLang="zh-TW" sz="9600" dirty="0"/>
            </a:br>
            <a:r>
              <a:rPr lang="en-US" altLang="zh-TW" sz="9600" dirty="0"/>
              <a:t>as much as……</a:t>
            </a:r>
            <a:endParaRPr lang="zh-TW" altLang="en-US" sz="96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60" y="3484068"/>
            <a:ext cx="9144000" cy="33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16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5" t="5821" r="23678" b="3936"/>
          <a:stretch/>
        </p:blipFill>
        <p:spPr>
          <a:xfrm>
            <a:off x="1524000" y="8614"/>
            <a:ext cx="4892418" cy="684938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404665"/>
            <a:ext cx="3830998" cy="574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63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5120" r="2405" b="39106"/>
          <a:stretch/>
        </p:blipFill>
        <p:spPr>
          <a:xfrm>
            <a:off x="1527515" y="49561"/>
            <a:ext cx="5823148" cy="279814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556792"/>
            <a:ext cx="3891181" cy="508334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30" y="2924944"/>
            <a:ext cx="4320480" cy="324036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031976" y="6156881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chocolate fondue</a:t>
            </a:r>
            <a:r>
              <a:rPr lang="en-US" altLang="zh-TW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21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2" b="55099"/>
          <a:stretch/>
        </p:blipFill>
        <p:spPr>
          <a:xfrm>
            <a:off x="-168696" y="-315416"/>
            <a:ext cx="8205735" cy="3113978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16632"/>
            <a:ext cx="2736304" cy="273630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852936"/>
            <a:ext cx="6927112" cy="40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46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65" y="332656"/>
            <a:ext cx="9063530" cy="5832648"/>
          </a:xfrm>
        </p:spPr>
      </p:pic>
    </p:spTree>
    <p:extLst>
      <p:ext uri="{BB962C8B-B14F-4D97-AF65-F5344CB8AC3E}">
        <p14:creationId xmlns:p14="http://schemas.microsoft.com/office/powerpoint/2010/main" val="1060709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0"/>
            <a:ext cx="6876256" cy="6876256"/>
          </a:xfrm>
        </p:spPr>
      </p:pic>
    </p:spTree>
    <p:extLst>
      <p:ext uri="{BB962C8B-B14F-4D97-AF65-F5344CB8AC3E}">
        <p14:creationId xmlns:p14="http://schemas.microsoft.com/office/powerpoint/2010/main" val="271546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1" t="8187" r="20568" b="22900"/>
          <a:stretch/>
        </p:blipFill>
        <p:spPr>
          <a:xfrm>
            <a:off x="1631504" y="188641"/>
            <a:ext cx="4850674" cy="4515679"/>
          </a:xfrm>
        </p:spPr>
      </p:pic>
      <p:sp>
        <p:nvSpPr>
          <p:cNvPr id="3" name="文字方塊 2"/>
          <p:cNvSpPr txBox="1"/>
          <p:nvPr/>
        </p:nvSpPr>
        <p:spPr>
          <a:xfrm>
            <a:off x="1631504" y="4815703"/>
            <a:ext cx="5112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Iron man</a:t>
            </a:r>
            <a:endParaRPr lang="zh-TW" altLang="en-US" sz="8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476673"/>
            <a:ext cx="4491144" cy="53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89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r="7790" b="9444"/>
          <a:stretch/>
        </p:blipFill>
        <p:spPr>
          <a:xfrm>
            <a:off x="1524001" y="0"/>
            <a:ext cx="5024847" cy="476016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r="18762"/>
          <a:stretch/>
        </p:blipFill>
        <p:spPr>
          <a:xfrm>
            <a:off x="6456040" y="2427107"/>
            <a:ext cx="4136180" cy="43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47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24" y="20568"/>
            <a:ext cx="4839980" cy="683743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16632"/>
            <a:ext cx="4032448" cy="30243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r="6285"/>
          <a:stretch/>
        </p:blipFill>
        <p:spPr>
          <a:xfrm>
            <a:off x="6531159" y="3356992"/>
            <a:ext cx="3957329" cy="328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37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678578" y="3469091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2" name="Picture 6" descr="ãmommy pig 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117" y="97240"/>
            <a:ext cx="28575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ãmommy pig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16" y="2569779"/>
            <a:ext cx="2693261" cy="33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7108402" y="5914919"/>
            <a:ext cx="229730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6" name="Picture 10" descr="ãGranny Pig  gif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00855"/>
            <a:ext cx="4906634" cy="39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2767132" y="5728700"/>
            <a:ext cx="268539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0" y="2069858"/>
            <a:ext cx="252159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grandpa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8" name="Picture 12" descr="ãpeppa george 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00" y="185776"/>
            <a:ext cx="1941115" cy="200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4906635" y="2551293"/>
            <a:ext cx="2593683" cy="2944152"/>
            <a:chOff x="4109829" y="299545"/>
            <a:chExt cx="2829666" cy="2944152"/>
          </a:xfrm>
        </p:grpSpPr>
        <p:pic>
          <p:nvPicPr>
            <p:cNvPr id="9218" name="Picture 2" descr="ãpeppa pig  gifãçåçæå°çµæ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829" y="299545"/>
              <a:ext cx="2562441" cy="2716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4840099" y="1797147"/>
              <a:ext cx="20993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800" b="1" dirty="0">
                  <a:solidFill>
                    <a:srgbClr val="0000FF"/>
                  </a:solidFill>
                </a:rPr>
                <a:t>me</a:t>
              </a:r>
              <a:endParaRPr lang="zh-TW" altLang="en-US" sz="88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2309787" y="12355"/>
            <a:ext cx="264430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brother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6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4204105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24600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æåéä¸å®¶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40" y="187106"/>
            <a:ext cx="6670894" cy="667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291251" y="5713357"/>
            <a:ext cx="233217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071944" y="5713357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786863" y="498886"/>
            <a:ext cx="19746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sister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52142" y="0"/>
            <a:ext cx="264430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brother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8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r="15680"/>
          <a:stretch/>
        </p:blipFill>
        <p:spPr bwMode="auto">
          <a:xfrm>
            <a:off x="2049517" y="-70925"/>
            <a:ext cx="8128631" cy="687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785094" y="242722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father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04192" y="15766"/>
            <a:ext cx="233217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mother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099035" y="5973230"/>
            <a:ext cx="370489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lder sister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603346" y="5705216"/>
            <a:ext cx="258865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brother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0" y="3776569"/>
            <a:ext cx="452056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younger sister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è±åª½   æ©å­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14" y="1201780"/>
            <a:ext cx="8956894" cy="56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0" y="0"/>
            <a:ext cx="6615461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61241" y="35031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31633" y="1254626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mother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9213104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17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2" y="2161135"/>
            <a:ext cx="11742159" cy="469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242540" y="0"/>
            <a:ext cx="6442040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7084759" y="6346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261241" y="35031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31633" y="1254626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brother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94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å°æº   åª½åª½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85" y="2222937"/>
            <a:ext cx="9270126" cy="46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242539" y="0"/>
            <a:ext cx="6615461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向下箭號 4"/>
          <p:cNvSpPr/>
          <p:nvPr/>
        </p:nvSpPr>
        <p:spPr>
          <a:xfrm rot="2108967">
            <a:off x="7037463" y="328406"/>
            <a:ext cx="804041" cy="27866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31633" y="1254626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mother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261241" y="35031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2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è¾æ®æ£®å®¶åº­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0" y="1460937"/>
            <a:ext cx="7796479" cy="52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770180" y="362607"/>
            <a:ext cx="6716110" cy="2916621"/>
          </a:xfrm>
          <a:prstGeom prst="cloudCallout">
            <a:avLst>
              <a:gd name="adj1" fmla="val -32547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357325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058280" y="712921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254162" y="1617233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father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43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119</Words>
  <Application>Microsoft Office PowerPoint</Application>
  <PresentationFormat>寬螢幕</PresentationFormat>
  <Paragraphs>63</Paragraphs>
  <Slides>31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31</vt:i4>
      </vt:variant>
    </vt:vector>
  </HeadingPairs>
  <TitlesOfParts>
    <vt:vector size="49" baseType="lpstr">
      <vt:lpstr>Microsoft JhengHei UI</vt:lpstr>
      <vt:lpstr>王漢宗中楷體注音</vt:lpstr>
      <vt:lpstr>新細明體</vt:lpstr>
      <vt:lpstr>Arial</vt:lpstr>
      <vt:lpstr>Arial Rounded MT Bold</vt:lpstr>
      <vt:lpstr>Calibri</vt:lpstr>
      <vt:lpstr>Calibri Light</vt:lpstr>
      <vt:lpstr>Comic Sans MS</vt:lpstr>
      <vt:lpstr>Cooper Black</vt:lpstr>
      <vt:lpstr>Wingdings</vt:lpstr>
      <vt:lpstr>Office 佈景主題</vt:lpstr>
      <vt:lpstr>2_Office 佈景主題</vt:lpstr>
      <vt:lpstr>學術文獻 16x9</vt:lpstr>
      <vt:lpstr>1_Office 佈景主題</vt:lpstr>
      <vt:lpstr>3_Office 佈景主題</vt:lpstr>
      <vt:lpstr>4_Office 佈景主題</vt:lpstr>
      <vt:lpstr>5_Office 佈景主題</vt:lpstr>
      <vt:lpstr>6_Office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 love you  as much as……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</cp:revision>
  <dcterms:created xsi:type="dcterms:W3CDTF">2018-05-09T03:55:36Z</dcterms:created>
  <dcterms:modified xsi:type="dcterms:W3CDTF">2018-05-09T09:00:05Z</dcterms:modified>
</cp:coreProperties>
</file>